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1" r:id="rId7"/>
    <p:sldId id="261" r:id="rId8"/>
    <p:sldId id="262" r:id="rId9"/>
    <p:sldId id="263" r:id="rId10"/>
    <p:sldId id="264" r:id="rId11"/>
    <p:sldId id="265" r:id="rId12"/>
    <p:sldId id="268" r:id="rId13"/>
    <p:sldId id="269" r:id="rId14"/>
    <p:sldId id="270" r:id="rId15"/>
    <p:sldId id="272" r:id="rId16"/>
    <p:sldId id="273" r:id="rId17"/>
    <p:sldId id="274" r:id="rId18"/>
    <p:sldId id="275" r:id="rId19"/>
    <p:sldId id="267" r:id="rId20"/>
    <p:sldId id="266" r:id="rId21"/>
    <p:sldId id="276" r:id="rId22"/>
    <p:sldId id="277" r:id="rId23"/>
    <p:sldId id="278" r:id="rId24"/>
    <p:sldId id="279" r:id="rId25"/>
    <p:sldId id="286" r:id="rId26"/>
    <p:sldId id="291" r:id="rId27"/>
    <p:sldId id="281" r:id="rId28"/>
    <p:sldId id="292" r:id="rId29"/>
    <p:sldId id="280" r:id="rId30"/>
    <p:sldId id="293" r:id="rId31"/>
    <p:sldId id="282" r:id="rId32"/>
    <p:sldId id="283" r:id="rId33"/>
    <p:sldId id="284" r:id="rId34"/>
    <p:sldId id="285" r:id="rId35"/>
    <p:sldId id="287" r:id="rId36"/>
    <p:sldId id="288" r:id="rId37"/>
    <p:sldId id="289" r:id="rId38"/>
    <p:sldId id="290" r:id="rId39"/>
    <p:sldId id="294" r:id="rId40"/>
    <p:sldId id="295" r:id="rId41"/>
    <p:sldId id="296" r:id="rId4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54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00AE1-9EEE-4D61-9E67-D98498639A97}" type="datetimeFigureOut">
              <a:rPr lang="it-IT" smtClean="0"/>
              <a:pPr/>
              <a:t>12/10/2015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49E76-1E7D-4EB9-8417-9B9C9ACF21B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00AE1-9EEE-4D61-9E67-D98498639A97}" type="datetimeFigureOut">
              <a:rPr lang="it-IT" smtClean="0"/>
              <a:pPr/>
              <a:t>12/10/2015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49E76-1E7D-4EB9-8417-9B9C9ACF21B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00AE1-9EEE-4D61-9E67-D98498639A97}" type="datetimeFigureOut">
              <a:rPr lang="it-IT" smtClean="0"/>
              <a:pPr/>
              <a:t>12/10/2015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49E76-1E7D-4EB9-8417-9B9C9ACF21B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00AE1-9EEE-4D61-9E67-D98498639A97}" type="datetimeFigureOut">
              <a:rPr lang="it-IT" smtClean="0"/>
              <a:pPr/>
              <a:t>12/10/2015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49E76-1E7D-4EB9-8417-9B9C9ACF21B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00AE1-9EEE-4D61-9E67-D98498639A97}" type="datetimeFigureOut">
              <a:rPr lang="it-IT" smtClean="0"/>
              <a:pPr/>
              <a:t>12/10/2015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49E76-1E7D-4EB9-8417-9B9C9ACF21B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00AE1-9EEE-4D61-9E67-D98498639A97}" type="datetimeFigureOut">
              <a:rPr lang="it-IT" smtClean="0"/>
              <a:pPr/>
              <a:t>12/10/2015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49E76-1E7D-4EB9-8417-9B9C9ACF21B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00AE1-9EEE-4D61-9E67-D98498639A97}" type="datetimeFigureOut">
              <a:rPr lang="it-IT" smtClean="0"/>
              <a:pPr/>
              <a:t>12/10/2015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49E76-1E7D-4EB9-8417-9B9C9ACF21B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00AE1-9EEE-4D61-9E67-D98498639A97}" type="datetimeFigureOut">
              <a:rPr lang="it-IT" smtClean="0"/>
              <a:pPr/>
              <a:t>12/10/2015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49E76-1E7D-4EB9-8417-9B9C9ACF21B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00AE1-9EEE-4D61-9E67-D98498639A97}" type="datetimeFigureOut">
              <a:rPr lang="it-IT" smtClean="0"/>
              <a:pPr/>
              <a:t>12/10/2015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49E76-1E7D-4EB9-8417-9B9C9ACF21B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00AE1-9EEE-4D61-9E67-D98498639A97}" type="datetimeFigureOut">
              <a:rPr lang="it-IT" smtClean="0"/>
              <a:pPr/>
              <a:t>12/10/2015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49E76-1E7D-4EB9-8417-9B9C9ACF21B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00AE1-9EEE-4D61-9E67-D98498639A97}" type="datetimeFigureOut">
              <a:rPr lang="it-IT" smtClean="0"/>
              <a:pPr/>
              <a:t>12/10/2015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49E76-1E7D-4EB9-8417-9B9C9ACF21B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00AE1-9EEE-4D61-9E67-D98498639A97}" type="datetimeFigureOut">
              <a:rPr lang="it-IT" smtClean="0"/>
              <a:pPr/>
              <a:t>12/10/2015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49E76-1E7D-4EB9-8417-9B9C9ACF21B9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400" dirty="0" smtClean="0">
                <a:latin typeface="+mj-lt"/>
                <a:ea typeface="+mj-ea"/>
                <a:cs typeface="+mj-cs"/>
              </a:rPr>
              <a:t>Intervista a MASSIMO GRAZIOLI</a:t>
            </a:r>
            <a:br>
              <a:rPr lang="it-IT" sz="4400" dirty="0" smtClean="0">
                <a:latin typeface="+mj-lt"/>
                <a:ea typeface="+mj-ea"/>
                <a:cs typeface="+mj-cs"/>
              </a:rPr>
            </a:br>
            <a:r>
              <a:rPr lang="it-IT" sz="4400" dirty="0" smtClean="0">
                <a:latin typeface="+mj-lt"/>
                <a:ea typeface="+mj-ea"/>
                <a:cs typeface="+mj-cs"/>
              </a:rPr>
              <a:t>panificatore a Legnano (</a:t>
            </a:r>
            <a:r>
              <a:rPr lang="it-IT" sz="4400" dirty="0" err="1" smtClean="0">
                <a:latin typeface="+mj-lt"/>
                <a:ea typeface="+mj-ea"/>
                <a:cs typeface="+mj-cs"/>
              </a:rPr>
              <a:t>MI</a:t>
            </a:r>
            <a:r>
              <a:rPr lang="it-IT" sz="4400" dirty="0" smtClean="0">
                <a:latin typeface="+mj-lt"/>
                <a:ea typeface="+mj-ea"/>
                <a:cs typeface="+mj-cs"/>
              </a:rPr>
              <a:t>)</a:t>
            </a:r>
            <a:endParaRPr kumimoji="0" lang="it-IT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Immagine 4" descr="Labter-crea_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29600" y="5877272"/>
            <a:ext cx="914400" cy="91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asellaDiTesto 4"/>
          <p:cNvSpPr txBox="1">
            <a:spLocks noChangeArrowheads="1"/>
          </p:cNvSpPr>
          <p:nvPr/>
        </p:nvSpPr>
        <p:spPr bwMode="auto">
          <a:xfrm>
            <a:off x="1331640" y="6165304"/>
            <a:ext cx="63357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200" dirty="0" smtClean="0"/>
              <a:t>I POMERIGGI AL MUSEO/AFFAB ULAZIONI</a:t>
            </a:r>
            <a:br>
              <a:rPr lang="it-IT" sz="1200" dirty="0" smtClean="0"/>
            </a:br>
            <a:r>
              <a:rPr lang="it-IT" sz="1200" dirty="0" smtClean="0"/>
              <a:t>Intervista a Massimo Grazioli,panificatore a Legano 13.10.2015 </a:t>
            </a:r>
            <a:r>
              <a:rPr lang="it-IT" sz="1200" dirty="0"/>
              <a:t/>
            </a:r>
            <a:br>
              <a:rPr lang="it-IT" sz="1200" dirty="0"/>
            </a:br>
            <a:r>
              <a:rPr lang="it-IT" sz="1200" dirty="0"/>
              <a:t>Progetto LE RADICI DELL’ALIMENTAZIONE  -  MANTOVA </a:t>
            </a: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1691680" y="5301208"/>
            <a:ext cx="583264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 smtClean="0">
                <a:latin typeface="+mj-lt"/>
                <a:ea typeface="+mj-ea"/>
                <a:cs typeface="+mj-cs"/>
              </a:rPr>
              <a:t>Intervistatore  Gilberto </a:t>
            </a:r>
            <a:r>
              <a:rPr lang="it-IT" sz="2400" dirty="0" err="1" smtClean="0">
                <a:latin typeface="+mj-lt"/>
                <a:ea typeface="+mj-ea"/>
                <a:cs typeface="+mj-cs"/>
              </a:rPr>
              <a:t>Venturini</a:t>
            </a:r>
            <a:r>
              <a:rPr lang="it-IT" sz="2400" dirty="0" smtClean="0">
                <a:latin typeface="+mj-lt"/>
                <a:ea typeface="+mj-ea"/>
                <a:cs typeface="+mj-cs"/>
              </a:rPr>
              <a:t> 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Immagine 7" descr="lumac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843441"/>
            <a:ext cx="1043608" cy="753911"/>
          </a:xfrm>
          <a:prstGeom prst="rect">
            <a:avLst/>
          </a:prstGeom>
        </p:spPr>
      </p:pic>
      <p:pic>
        <p:nvPicPr>
          <p:cNvPr id="9" name="Immagine 8" descr="slow-food-didascalia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520709"/>
            <a:ext cx="1301899" cy="337291"/>
          </a:xfrm>
          <a:prstGeom prst="rect">
            <a:avLst/>
          </a:prstGeom>
        </p:spPr>
      </p:pic>
      <p:pic>
        <p:nvPicPr>
          <p:cNvPr id="11" name="Immagine 10" descr="thumb-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63688" y="1556792"/>
            <a:ext cx="5466184" cy="3682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thumb-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0432" y="862012"/>
            <a:ext cx="7620000" cy="5133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thumb-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862012"/>
            <a:ext cx="7620000" cy="5133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thumb-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6203" y="1341288"/>
            <a:ext cx="6946197" cy="4680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547664" y="332656"/>
            <a:ext cx="655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FF0000"/>
                </a:solidFill>
              </a:rPr>
              <a:t>Creazione e lavorazione dell’impasto</a:t>
            </a:r>
            <a:endParaRPr lang="it-IT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thumb-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862012"/>
            <a:ext cx="7620000" cy="5133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thumb-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862012"/>
            <a:ext cx="7620000" cy="5133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thumb-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862012"/>
            <a:ext cx="7620000" cy="5133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thumb-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862012"/>
            <a:ext cx="7620000" cy="5133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thumb-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862012"/>
            <a:ext cx="7620000" cy="5133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thumb-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862012"/>
            <a:ext cx="7620000" cy="5133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thumb-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4195" y="1341288"/>
            <a:ext cx="6946197" cy="4680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979712" y="476672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FF0000"/>
                </a:solidFill>
              </a:rPr>
              <a:t>Le forme in attesa di cottura</a:t>
            </a:r>
            <a:endParaRPr lang="it-IT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thumb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294322"/>
            <a:ext cx="6946196" cy="4680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259632" y="332656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FF0000"/>
                </a:solidFill>
              </a:rPr>
              <a:t>Controllo di qualità della materia prima</a:t>
            </a:r>
            <a:endParaRPr lang="it-IT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thumb-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862012"/>
            <a:ext cx="7620000" cy="5133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492152" y="629072"/>
            <a:ext cx="3520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FF0000"/>
                </a:solidFill>
              </a:rPr>
              <a:t>I prodotti del forno</a:t>
            </a:r>
            <a:endParaRPr lang="it-IT" sz="3200" b="1" dirty="0">
              <a:solidFill>
                <a:srgbClr val="FF0000"/>
              </a:solidFill>
            </a:endParaRPr>
          </a:p>
        </p:txBody>
      </p:sp>
      <p:pic>
        <p:nvPicPr>
          <p:cNvPr id="5" name="Immagine 4" descr="1 (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58636"/>
            <a:ext cx="9144000" cy="3740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58636"/>
            <a:ext cx="9144000" cy="3740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58636"/>
            <a:ext cx="9144000" cy="3740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58636"/>
            <a:ext cx="9144000" cy="3740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58636"/>
            <a:ext cx="9144000" cy="3740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58636"/>
            <a:ext cx="9144000" cy="3740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58636"/>
            <a:ext cx="9144000" cy="3740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58636"/>
            <a:ext cx="9144000" cy="3740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58636"/>
            <a:ext cx="9144000" cy="3740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thumb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862012"/>
            <a:ext cx="7620000" cy="5133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1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58636"/>
            <a:ext cx="9144000" cy="3740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58636"/>
            <a:ext cx="9144000" cy="3740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1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58636"/>
            <a:ext cx="9144000" cy="3740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1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58636"/>
            <a:ext cx="9144000" cy="3740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1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58636"/>
            <a:ext cx="9144000" cy="3740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58636"/>
            <a:ext cx="9144000" cy="3740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1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58636"/>
            <a:ext cx="9144000" cy="3740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1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58636"/>
            <a:ext cx="9144000" cy="3740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1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58636"/>
            <a:ext cx="9144000" cy="3740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massimo-grazioli-stagisti-da-tutto-il-mon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thumb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862012"/>
            <a:ext cx="7620000" cy="5133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massimo-grazioli-con-grupp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prinsteen-mangia-solo-pane-legnanes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thumb-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862012"/>
            <a:ext cx="7620000" cy="5133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thumb-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862012"/>
            <a:ext cx="7620000" cy="5133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thumb-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862012"/>
            <a:ext cx="7620000" cy="5133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thumb-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862012"/>
            <a:ext cx="7620000" cy="5133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thumb-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862012"/>
            <a:ext cx="7620000" cy="5133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32</Words>
  <Application>Microsoft Office PowerPoint</Application>
  <PresentationFormat>Presentazione su schermo (4:3)</PresentationFormat>
  <Paragraphs>7</Paragraphs>
  <Slides>41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41</vt:i4>
      </vt:variant>
    </vt:vector>
  </HeadingPairs>
  <TitlesOfParts>
    <vt:vector size="42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Amedea</dc:creator>
  <cp:lastModifiedBy>Amedea</cp:lastModifiedBy>
  <cp:revision>9</cp:revision>
  <dcterms:created xsi:type="dcterms:W3CDTF">2015-10-10T07:35:55Z</dcterms:created>
  <dcterms:modified xsi:type="dcterms:W3CDTF">2015-10-12T12:20:18Z</dcterms:modified>
</cp:coreProperties>
</file>